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1" r:id="rId12"/>
    <p:sldId id="267" r:id="rId13"/>
    <p:sldId id="268" r:id="rId14"/>
    <p:sldId id="276" r:id="rId15"/>
    <p:sldId id="269" r:id="rId16"/>
    <p:sldId id="270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2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2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0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6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002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4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1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6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4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23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39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9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87CA454-C093-4721-A3ED-FA67CA87C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44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3CC3D2-8342-41F2-8FD6-4044F2E3D9A0}"/>
              </a:ext>
            </a:extLst>
          </p:cNvPr>
          <p:cNvSpPr txBox="1"/>
          <p:nvPr/>
        </p:nvSpPr>
        <p:spPr>
          <a:xfrm rot="5400000">
            <a:off x="9441963" y="1571546"/>
            <a:ext cx="2538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Sprint III</a:t>
            </a:r>
          </a:p>
        </p:txBody>
      </p:sp>
    </p:spTree>
    <p:extLst>
      <p:ext uri="{BB962C8B-B14F-4D97-AF65-F5344CB8AC3E}">
        <p14:creationId xmlns:p14="http://schemas.microsoft.com/office/powerpoint/2010/main" val="115918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6A6BEB-445D-4093-8F28-DDE79D463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B1E3C-49D5-41C1-8D9D-F2F633E24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703" y="928688"/>
            <a:ext cx="3635294" cy="1829880"/>
          </a:xfrm>
        </p:spPr>
        <p:txBody>
          <a:bodyPr anchor="t">
            <a:normAutofit/>
          </a:bodyPr>
          <a:lstStyle/>
          <a:p>
            <a:r>
              <a:rPr lang="es-MX" dirty="0"/>
              <a:t>Sprint III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D84D34-D2ED-4276-AD0B-270169E51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428" y="928688"/>
            <a:ext cx="5934869" cy="1829880"/>
          </a:xfrm>
        </p:spPr>
        <p:txBody>
          <a:bodyPr anchor="t">
            <a:normAutofit/>
          </a:bodyPr>
          <a:lstStyle/>
          <a:p>
            <a:r>
              <a:rPr lang="es-MX" dirty="0"/>
              <a:t>Volver nuestro </a:t>
            </a:r>
            <a:r>
              <a:rPr lang="es-MX" dirty="0" err="1"/>
              <a:t>Ecommerce</a:t>
            </a:r>
            <a:r>
              <a:rPr lang="es-MX" dirty="0"/>
              <a:t> responsivo.</a:t>
            </a:r>
          </a:p>
          <a:p>
            <a:r>
              <a:rPr lang="es-MX" dirty="0"/>
              <a:t>Agregar función modo claro/oscuro</a:t>
            </a:r>
          </a:p>
          <a:p>
            <a:r>
              <a:rPr lang="es-MX" dirty="0"/>
              <a:t>Misión: Hacer nuestro </a:t>
            </a:r>
            <a:r>
              <a:rPr lang="es-MX" dirty="0" err="1"/>
              <a:t>ecommerce</a:t>
            </a:r>
            <a:r>
              <a:rPr lang="es-MX" dirty="0"/>
              <a:t> compatible con </a:t>
            </a:r>
            <a:r>
              <a:rPr lang="es-MX" dirty="0" err="1"/>
              <a:t>mobile</a:t>
            </a:r>
            <a:r>
              <a:rPr lang="es-MX" dirty="0"/>
              <a:t>.</a:t>
            </a:r>
          </a:p>
          <a:p>
            <a:endParaRPr lang="es-MX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CFF23-573E-48FD-AEA3-778CA1741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966" y="3428997"/>
            <a:ext cx="3483870" cy="3428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BE39B3-7C1C-425F-B799-15097B6F6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231513" y="3428996"/>
            <a:ext cx="5238060" cy="3428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58BA8A-5B7C-494F-9B72-D377702AC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-13052" y="3428993"/>
            <a:ext cx="5269120" cy="3451080"/>
          </a:xfrm>
          <a:custGeom>
            <a:avLst/>
            <a:gdLst>
              <a:gd name="connsiteX0" fmla="*/ 1782752 w 5269120"/>
              <a:gd name="connsiteY0" fmla="*/ 0 h 3451080"/>
              <a:gd name="connsiteX1" fmla="*/ 0 w 5269120"/>
              <a:gd name="connsiteY1" fmla="*/ 0 h 3451080"/>
              <a:gd name="connsiteX2" fmla="*/ 0 w 5269120"/>
              <a:gd name="connsiteY2" fmla="*/ 3433880 h 3451080"/>
              <a:gd name="connsiteX3" fmla="*/ 1765461 w 5269120"/>
              <a:gd name="connsiteY3" fmla="*/ 3433880 h 3451080"/>
              <a:gd name="connsiteX4" fmla="*/ 1765461 w 5269120"/>
              <a:gd name="connsiteY4" fmla="*/ 3451080 h 3451080"/>
              <a:gd name="connsiteX5" fmla="*/ 5269120 w 5269120"/>
              <a:gd name="connsiteY5" fmla="*/ 4 h 3451080"/>
              <a:gd name="connsiteX6" fmla="*/ 1782752 w 5269120"/>
              <a:gd name="connsiteY6" fmla="*/ 4 h 345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20" h="3451080">
                <a:moveTo>
                  <a:pt x="1782752" y="0"/>
                </a:moveTo>
                <a:lnTo>
                  <a:pt x="0" y="0"/>
                </a:lnTo>
                <a:lnTo>
                  <a:pt x="0" y="3433880"/>
                </a:lnTo>
                <a:lnTo>
                  <a:pt x="1765461" y="3433880"/>
                </a:lnTo>
                <a:lnTo>
                  <a:pt x="1765461" y="3451080"/>
                </a:lnTo>
                <a:cubicBezTo>
                  <a:pt x="3700478" y="3451080"/>
                  <a:pt x="5269120" y="1905980"/>
                  <a:pt x="5269120" y="4"/>
                </a:cubicBezTo>
                <a:lnTo>
                  <a:pt x="1782752" y="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D5D6D-8AB3-444A-B0BD-BBDF7159C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461044" y="3428992"/>
            <a:ext cx="1736446" cy="34348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34">
            <a:extLst>
              <a:ext uri="{FF2B5EF4-FFF2-40B4-BE49-F238E27FC236}">
                <a16:creationId xmlns:a16="http://schemas.microsoft.com/office/drawing/2014/main" id="{EE416885-7C06-415E-855E-78192691A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40572" y="3428998"/>
            <a:ext cx="3429002" cy="3429002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60AAB7-CEAF-4BF5-810B-A73D4AF60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9609279" y="4275275"/>
            <a:ext cx="3429000" cy="1736446"/>
          </a:xfrm>
          <a:custGeom>
            <a:avLst/>
            <a:gdLst>
              <a:gd name="connsiteX0" fmla="*/ 3423466 w 3423466"/>
              <a:gd name="connsiteY0" fmla="*/ 0 h 1718483"/>
              <a:gd name="connsiteX1" fmla="*/ 1710280 w 3423466"/>
              <a:gd name="connsiteY1" fmla="*/ 0 h 1718483"/>
              <a:gd name="connsiteX2" fmla="*/ 1710280 w 3423466"/>
              <a:gd name="connsiteY2" fmla="*/ 1 h 1718483"/>
              <a:gd name="connsiteX3" fmla="*/ 0 w 3423466"/>
              <a:gd name="connsiteY3" fmla="*/ 1 h 1718483"/>
              <a:gd name="connsiteX4" fmla="*/ 1538022 w 3423466"/>
              <a:gd name="connsiteY4" fmla="*/ 1709611 h 1718483"/>
              <a:gd name="connsiteX5" fmla="*/ 1710280 w 3423466"/>
              <a:gd name="connsiteY5" fmla="*/ 1718336 h 1718483"/>
              <a:gd name="connsiteX6" fmla="*/ 1710280 w 3423466"/>
              <a:gd name="connsiteY6" fmla="*/ 1718482 h 1718483"/>
              <a:gd name="connsiteX7" fmla="*/ 1711723 w 3423466"/>
              <a:gd name="connsiteY7" fmla="*/ 1718409 h 1718483"/>
              <a:gd name="connsiteX8" fmla="*/ 1713186 w 3423466"/>
              <a:gd name="connsiteY8" fmla="*/ 1718483 h 1718483"/>
              <a:gd name="connsiteX9" fmla="*/ 1713186 w 3423466"/>
              <a:gd name="connsiteY9" fmla="*/ 1718335 h 1718483"/>
              <a:gd name="connsiteX10" fmla="*/ 1885444 w 3423466"/>
              <a:gd name="connsiteY10" fmla="*/ 1709610 h 1718483"/>
              <a:gd name="connsiteX11" fmla="*/ 3423466 w 3423466"/>
              <a:gd name="connsiteY11" fmla="*/ 0 h 1718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23466" h="1718483">
                <a:moveTo>
                  <a:pt x="3423466" y="0"/>
                </a:moveTo>
                <a:lnTo>
                  <a:pt x="1710280" y="0"/>
                </a:lnTo>
                <a:lnTo>
                  <a:pt x="1710280" y="1"/>
                </a:lnTo>
                <a:lnTo>
                  <a:pt x="0" y="1"/>
                </a:lnTo>
                <a:cubicBezTo>
                  <a:pt x="0" y="889774"/>
                  <a:pt x="674138" y="1621607"/>
                  <a:pt x="1538022" y="1709611"/>
                </a:cubicBezTo>
                <a:lnTo>
                  <a:pt x="1710280" y="1718336"/>
                </a:lnTo>
                <a:lnTo>
                  <a:pt x="1710280" y="1718482"/>
                </a:lnTo>
                <a:lnTo>
                  <a:pt x="1711723" y="1718409"/>
                </a:lnTo>
                <a:lnTo>
                  <a:pt x="1713186" y="1718483"/>
                </a:lnTo>
                <a:lnTo>
                  <a:pt x="1713186" y="1718335"/>
                </a:lnTo>
                <a:lnTo>
                  <a:pt x="1885444" y="1709610"/>
                </a:lnTo>
                <a:cubicBezTo>
                  <a:pt x="2749328" y="1621606"/>
                  <a:pt x="3423466" y="889773"/>
                  <a:pt x="34234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0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riquita sube por una brizna de hierba">
            <a:extLst>
              <a:ext uri="{FF2B5EF4-FFF2-40B4-BE49-F238E27FC236}">
                <a16:creationId xmlns:a16="http://schemas.microsoft.com/office/drawing/2014/main" id="{77765BB2-E462-4825-8623-04BA2FD0C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EA3207-A779-4B36-ABAD-451BEFAD3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Modo Claro</a:t>
            </a:r>
          </a:p>
        </p:txBody>
      </p:sp>
    </p:spTree>
    <p:extLst>
      <p:ext uri="{BB962C8B-B14F-4D97-AF65-F5344CB8AC3E}">
        <p14:creationId xmlns:p14="http://schemas.microsoft.com/office/powerpoint/2010/main" val="189838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4F06224-DAD5-4D6F-A710-FA5B831D2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6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2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20BDA72-5AC6-4F90-A769-46364A1ED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8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16DB842-E8DE-4968-857A-E9D73F9C7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7" r="735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5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8F6C518-D3E2-4BE4-AEE2-797672FFF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4" r="161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4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2E369B-5272-4644-973E-2039918B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FCB62-CD7B-4525-B4F0-BB55D321F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0220E3-B484-45C4-87BC-D7A63CE3F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" y="2650435"/>
            <a:ext cx="12191999" cy="420756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65958-FE0D-413D-B306-E1889685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084" y="3428999"/>
            <a:ext cx="7688825" cy="18523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Modo Oscuro</a:t>
            </a:r>
          </a:p>
        </p:txBody>
      </p:sp>
    </p:spTree>
    <p:extLst>
      <p:ext uri="{BB962C8B-B14F-4D97-AF65-F5344CB8AC3E}">
        <p14:creationId xmlns:p14="http://schemas.microsoft.com/office/powerpoint/2010/main" val="173294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70C58AE-F342-4905-A521-D08423DBF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33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3326116-C332-4772-BEF5-B94D18FA8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EA5DFCB-35D4-416D-A135-57F9CF55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3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51B586-0E83-43F5-9A44-5146348B3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DE6E01-3F52-4F80-BAD5-42E683BC8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5018638" cy="1507375"/>
          </a:xfrm>
        </p:spPr>
        <p:txBody>
          <a:bodyPr>
            <a:normAutofit/>
          </a:bodyPr>
          <a:lstStyle/>
          <a:p>
            <a:r>
              <a:rPr lang="es-MX" dirty="0"/>
              <a:t>Sprint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7F5FE-87D4-41A4-9B84-8338FFC82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4855352" cy="3513514"/>
          </a:xfrm>
        </p:spPr>
        <p:txBody>
          <a:bodyPr>
            <a:normAutofit/>
          </a:bodyPr>
          <a:lstStyle/>
          <a:p>
            <a:r>
              <a:rPr lang="es-MX" dirty="0"/>
              <a:t>Creación de vistas de </a:t>
            </a:r>
            <a:r>
              <a:rPr lang="es-MX" dirty="0" err="1"/>
              <a:t>Ecommerce</a:t>
            </a:r>
            <a:r>
              <a:rPr lang="es-MX" dirty="0"/>
              <a:t>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Login</a:t>
            </a:r>
            <a:endParaRPr lang="es-MX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s-MX" dirty="0" err="1"/>
              <a:t>Register</a:t>
            </a:r>
            <a:endParaRPr lang="es-MX" dirty="0"/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s-MX" dirty="0"/>
              <a:t>Home Page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s-MX" dirty="0"/>
              <a:t>Vista Producto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s-MX" dirty="0"/>
              <a:t>Carrito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598AC-1D83-4590-8D80-572268CE4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7018" y="3427736"/>
            <a:ext cx="5224982" cy="34302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DEE9A3A-3AC6-44FF-989F-5840245BA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8" r="18034" b="-2"/>
          <a:stretch/>
        </p:blipFill>
        <p:spPr>
          <a:xfrm>
            <a:off x="6967018" y="-7683"/>
            <a:ext cx="5224982" cy="3445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A7CC29-67DF-4D5C-81E4-135358FCE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7" r="23775"/>
          <a:stretch/>
        </p:blipFill>
        <p:spPr>
          <a:xfrm>
            <a:off x="6967018" y="3425249"/>
            <a:ext cx="5224982" cy="3432751"/>
          </a:xfrm>
          <a:custGeom>
            <a:avLst/>
            <a:gdLst/>
            <a:ahLst/>
            <a:cxnLst/>
            <a:rect l="l" t="t" r="r" b="b"/>
            <a:pathLst>
              <a:path w="5224982" h="3414824">
                <a:moveTo>
                  <a:pt x="0" y="2"/>
                </a:moveTo>
                <a:lnTo>
                  <a:pt x="1736249" y="2"/>
                </a:lnTo>
                <a:lnTo>
                  <a:pt x="1736249" y="3414824"/>
                </a:lnTo>
                <a:lnTo>
                  <a:pt x="0" y="3414824"/>
                </a:lnTo>
                <a:close/>
                <a:moveTo>
                  <a:pt x="1736250" y="0"/>
                </a:moveTo>
                <a:lnTo>
                  <a:pt x="5224982" y="0"/>
                </a:lnTo>
                <a:cubicBezTo>
                  <a:pt x="5224982" y="1885955"/>
                  <a:pt x="3663023" y="3414824"/>
                  <a:pt x="1736250" y="341482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100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48126FF-13A4-462F-B9DD-853BB2873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2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91CEC5F-4955-4037-A1F2-4A7BB2046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02" r="427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9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F7BCD47-9B26-4BE0-9199-B4583E216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0" r="11027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1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35B19-8908-4BA0-9861-D0C2BC53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AE15CB-D6C7-4B00-A554-40571E9CA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72F070-C24F-492E-A22C-28CA28FD9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1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6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1E665-1A08-42CA-9789-122B1753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Sprint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0A7031-70DA-4220-8FC6-79755C2A1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Desarrollo de las funciones para </a:t>
            </a:r>
            <a:r>
              <a:rPr lang="es-MX" dirty="0" err="1"/>
              <a:t>Ecommerce</a:t>
            </a:r>
            <a:r>
              <a:rPr lang="es-MX" dirty="0"/>
              <a:t>.</a:t>
            </a:r>
          </a:p>
          <a:p>
            <a:r>
              <a:rPr lang="es-MX" dirty="0"/>
              <a:t>Control de datos dentro de la página.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s-MX" b="0" dirty="0"/>
              <a:t>Creación de usuarios.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s-MX" b="0" dirty="0"/>
              <a:t>Registro de usuarios.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s-MX" b="0" dirty="0"/>
              <a:t>Búsqueda de Productos.</a:t>
            </a:r>
          </a:p>
        </p:txBody>
      </p:sp>
    </p:spTree>
    <p:extLst>
      <p:ext uri="{BB962C8B-B14F-4D97-AF65-F5344CB8AC3E}">
        <p14:creationId xmlns:p14="http://schemas.microsoft.com/office/powerpoint/2010/main" val="141044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1C692D5-B6FC-45D9-966B-7CFC8889C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13" r="20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75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A873552-52EB-4686-B777-D8997A2F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780A6B-6EF3-49A7-8518-16EAF321F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EBDE7F-804D-4878-943E-ECF8EAEC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125" y="2569687"/>
            <a:ext cx="5707875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0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DFBE2E-2373-4CFD-BD34-7458D2455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926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RegularSeedLeftStep">
      <a:dk1>
        <a:srgbClr val="000000"/>
      </a:dk1>
      <a:lt1>
        <a:srgbClr val="FFFFFF"/>
      </a:lt1>
      <a:dk2>
        <a:srgbClr val="2F241B"/>
      </a:dk2>
      <a:lt2>
        <a:srgbClr val="F0F1F3"/>
      </a:lt2>
      <a:accent1>
        <a:srgbClr val="B3A020"/>
      </a:accent1>
      <a:accent2>
        <a:srgbClr val="D56E18"/>
      </a:accent2>
      <a:accent3>
        <a:srgbClr val="E63129"/>
      </a:accent3>
      <a:accent4>
        <a:srgbClr val="D5185F"/>
      </a:accent4>
      <a:accent5>
        <a:srgbClr val="E629C0"/>
      </a:accent5>
      <a:accent6>
        <a:srgbClr val="AD18D5"/>
      </a:accent6>
      <a:hlink>
        <a:srgbClr val="5867C7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72</Words>
  <Application>Microsoft Office PowerPoint</Application>
  <PresentationFormat>Panorámica</PresentationFormat>
  <Paragraphs>20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Avenir Next LT Pro Light</vt:lpstr>
      <vt:lpstr>BlocksVTI</vt:lpstr>
      <vt:lpstr>Presentación de PowerPoint</vt:lpstr>
      <vt:lpstr>Sprint I</vt:lpstr>
      <vt:lpstr>Presentación de PowerPoint</vt:lpstr>
      <vt:lpstr>Presentación de PowerPoint</vt:lpstr>
      <vt:lpstr>Presentación de PowerPoint</vt:lpstr>
      <vt:lpstr>Sprint II</vt:lpstr>
      <vt:lpstr>Presentación de PowerPoint</vt:lpstr>
      <vt:lpstr>Presentación de PowerPoint</vt:lpstr>
      <vt:lpstr>Presentación de PowerPoint</vt:lpstr>
      <vt:lpstr>Sprint III</vt:lpstr>
      <vt:lpstr>Modo Claro</vt:lpstr>
      <vt:lpstr>Presentación de PowerPoint</vt:lpstr>
      <vt:lpstr>Presentación de PowerPoint</vt:lpstr>
      <vt:lpstr>Presentación de PowerPoint</vt:lpstr>
      <vt:lpstr>Presentación de PowerPoint</vt:lpstr>
      <vt:lpstr>Modo Oscuro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Villarreal</dc:creator>
  <cp:lastModifiedBy>Diego Villarreal</cp:lastModifiedBy>
  <cp:revision>2</cp:revision>
  <dcterms:created xsi:type="dcterms:W3CDTF">2022-02-17T02:50:29Z</dcterms:created>
  <dcterms:modified xsi:type="dcterms:W3CDTF">2022-02-17T05:58:11Z</dcterms:modified>
</cp:coreProperties>
</file>